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3" r:id="rId19"/>
    <p:sldId id="274" r:id="rId20"/>
    <p:sldId id="275" r:id="rId21"/>
    <p:sldId id="276" r:id="rId22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57" autoAdjust="0"/>
  </p:normalViewPr>
  <p:slideViewPr>
    <p:cSldViewPr snapToGrid="0" snapToObjects="1">
      <p:cViewPr>
        <p:scale>
          <a:sx n="60" d="100"/>
          <a:sy n="60" d="100"/>
        </p:scale>
        <p:origin x="-2316" y="-40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3094654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3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Housing Landscape 2014, Feb. 2014. National Housing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49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Kids Count Data Center. Annie E. Casey Foundation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55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Driving a Vibrant Economy: Housing’s Role in Colorado’s Economic Success, Dec. 2014. The Piton Foundation and Colorado Futures Center at CSU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24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Out of Reach 2014: Colorado, Mar. 2014. National Low Income Housing Coalition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55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Federal Rental Assistance Facts, Dec. 2012. The Center on Budget and Policy Priorities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Driving a Vibrant Economy: Housing’s Role in Colorado’s Economic Success, Dec. 2014. The Piton Foundation and Colorado Futures Center at CSU</a:t>
            </a:r>
          </a:p>
          <a:p>
            <a:endParaRPr lang="en-US" dirty="0" smtClean="0"/>
          </a:p>
          <a:p>
            <a:r>
              <a:rPr lang="en-US" dirty="0" smtClean="0"/>
              <a:t>325,000</a:t>
            </a:r>
            <a:r>
              <a:rPr lang="en-US" baseline="0" dirty="0" smtClean="0"/>
              <a:t> represents one half of the entire renter households in Colorado</a:t>
            </a:r>
          </a:p>
          <a:p>
            <a:endParaRPr lang="en-US" baseline="0" dirty="0" smtClean="0"/>
          </a:p>
          <a:p>
            <a:r>
              <a:rPr lang="en-US" baseline="0" dirty="0" smtClean="0"/>
              <a:t>165,000 represents one quarter of all renter households in Colorado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82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Housing Affordability’s Impact on Local Government Finance: An Adams County Case Study, Dec. 2014. The Piton Foundation and Colorado Futures Center at CSU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38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Driving a Vibrant Economy: Housing’s Role in Colorado’s Economic Success, Dec. 2014. The Piton Foundation and Colorado Futures Center at CSU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0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Housing Colorado Keynote_f_Page_0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1"/>
            <a:ext cx="13004800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Housing Colorado Keynote_f_Page_1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4450" y="0"/>
            <a:ext cx="13093700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Housing Colorado Keynote_f_Page_1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Housing Colorado Keynote_f_Page_1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Housing Colorado Keynote_f_Page_1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1686910" y="3752193"/>
            <a:ext cx="9569669" cy="4303986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7724" y="4270068"/>
            <a:ext cx="10241280" cy="41148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Sample Text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Housing Colorado Keynote_f_Page_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381760" y="2520096"/>
            <a:ext cx="10241280" cy="41148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Sample Text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Housing Colorado Keynote_f_Page_1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497724" y="3923216"/>
            <a:ext cx="10241280" cy="41148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Sample Text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Housing Colorado Keynote_f_Page_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1300480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1497724" y="3402938"/>
            <a:ext cx="10241280" cy="41148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Sample Text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xed slide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3004800" cy="97536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ousing Colorado Keynote_f_Page_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1497724" y="3923216"/>
            <a:ext cx="10241280" cy="41148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Sample Text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Housing Colorado Keynote_f_Page_1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Housing Colorado Keynote_f_Page_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Housing Colorado Keynote_f_Page_2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Housing Colorado Keynote_f_Page_2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Housing Colorado Keynote_f_Page_0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1"/>
            <a:ext cx="13004800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Housing Colorado Keynote_f_Page_0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Housing Colorado Keynote_f_Page_0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1"/>
            <a:ext cx="13004800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Housing Colorado Keynote_f_Page_0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1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Housing Colorado Keynote_f_Page_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Housing Colorado Keynote_f_Page_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1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ousing Colorado Keynote_f_Page_09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1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202</Words>
  <Application>Microsoft Office PowerPoint</Application>
  <PresentationFormat>Custom</PresentationFormat>
  <Paragraphs>17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Cole</dc:creator>
  <cp:lastModifiedBy>Cole</cp:lastModifiedBy>
  <cp:revision>12</cp:revision>
  <dcterms:created xsi:type="dcterms:W3CDTF">2015-09-11T18:13:37Z</dcterms:created>
  <dcterms:modified xsi:type="dcterms:W3CDTF">2016-03-16T16:36:58Z</dcterms:modified>
</cp:coreProperties>
</file>